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4932-DCDD-4681-9E40-DA8D8D2C4D08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5F9E-60B5-448B-BC7C-691FC5562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1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4932-DCDD-4681-9E40-DA8D8D2C4D08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5F9E-60B5-448B-BC7C-691FC5562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9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4932-DCDD-4681-9E40-DA8D8D2C4D08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5F9E-60B5-448B-BC7C-691FC5562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5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4932-DCDD-4681-9E40-DA8D8D2C4D08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5F9E-60B5-448B-BC7C-691FC5562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0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4932-DCDD-4681-9E40-DA8D8D2C4D08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5F9E-60B5-448B-BC7C-691FC5562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5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4932-DCDD-4681-9E40-DA8D8D2C4D08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5F9E-60B5-448B-BC7C-691FC5562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0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4932-DCDD-4681-9E40-DA8D8D2C4D08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5F9E-60B5-448B-BC7C-691FC5562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0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4932-DCDD-4681-9E40-DA8D8D2C4D08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5F9E-60B5-448B-BC7C-691FC5562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9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4932-DCDD-4681-9E40-DA8D8D2C4D08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5F9E-60B5-448B-BC7C-691FC5562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4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4932-DCDD-4681-9E40-DA8D8D2C4D08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5F9E-60B5-448B-BC7C-691FC5562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92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4932-DCDD-4681-9E40-DA8D8D2C4D08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5F9E-60B5-448B-BC7C-691FC5562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1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4932-DCDD-4681-9E40-DA8D8D2C4D08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C5F9E-60B5-448B-BC7C-691FC5562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4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2000" b="1" dirty="0">
                <a:cs typeface="Times New Roman" panose="02020603050405020304" pitchFamily="18" charset="0"/>
              </a:rPr>
              <a:t>ФОТО-ОТЧЕТ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Октябрь 2022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6" y="483381"/>
            <a:ext cx="2645472" cy="63898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/>
        </p:blipFill>
        <p:spPr bwMode="auto">
          <a:xfrm>
            <a:off x="5015144" y="-108268"/>
            <a:ext cx="7673340" cy="105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2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Ремонт распашных ворот (сварочные работы), </a:t>
            </a:r>
            <a:br>
              <a:rPr lang="ru-RU" b="1" dirty="0"/>
            </a:br>
            <a:r>
              <a:rPr lang="ru-RU" b="1" dirty="0"/>
              <a:t>1 корпус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4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66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63675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Покраска полов и креплений инженерных систем в ИТП, 2 корпус.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0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21" y="1825625"/>
            <a:ext cx="3263503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323" y="1825625"/>
            <a:ext cx="3264477" cy="43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3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Замена напольных покрытий</a:t>
            </a:r>
            <a:br>
              <a:rPr lang="ru-RU" b="1" dirty="0"/>
            </a:br>
            <a:r>
              <a:rPr lang="ru-RU" b="1" dirty="0"/>
              <a:t> в грузовых лифтах, 1 и 2 корпус.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4976" b="650"/>
          <a:stretch/>
        </p:blipFill>
        <p:spPr>
          <a:xfrm>
            <a:off x="9324885" y="1809917"/>
            <a:ext cx="2774751" cy="43230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30" y="1809917"/>
            <a:ext cx="5801784" cy="43513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8" y="1809917"/>
            <a:ext cx="32635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1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Расшивка пассажирских лифтов, 2 корпус, секция В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7" y="1825625"/>
            <a:ext cx="6189037" cy="4641778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4"/>
            <a:ext cx="3481334" cy="4641779"/>
          </a:xfrm>
        </p:spPr>
      </p:pic>
    </p:spTree>
    <p:extLst>
      <p:ext uri="{BB962C8B-B14F-4D97-AF65-F5344CB8AC3E}">
        <p14:creationId xmlns:p14="http://schemas.microsoft.com/office/powerpoint/2010/main" val="10193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Подпорка деревьев на 1 и 2 корпусах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71553"/>
            <a:ext cx="6328160" cy="47461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91" y="1572659"/>
            <a:ext cx="3555999" cy="4741333"/>
          </a:xfrm>
        </p:spPr>
      </p:pic>
    </p:spTree>
    <p:extLst>
      <p:ext uri="{BB962C8B-B14F-4D97-AF65-F5344CB8AC3E}">
        <p14:creationId xmlns:p14="http://schemas.microsoft.com/office/powerpoint/2010/main" val="39861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Пересадка спиреи на входную группу, </a:t>
            </a:r>
            <a:br>
              <a:rPr lang="ru-RU" b="1" dirty="0"/>
            </a:br>
            <a:r>
              <a:rPr lang="ru-RU" b="1" dirty="0"/>
              <a:t>2 корпус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364018" cy="3886200"/>
          </a:xfrm>
        </p:spPr>
      </p:pic>
    </p:spTree>
    <p:extLst>
      <p:ext uri="{BB962C8B-B14F-4D97-AF65-F5344CB8AC3E}">
        <p14:creationId xmlns:p14="http://schemas.microsoft.com/office/powerpoint/2010/main" val="72084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94182" y="60891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С уважение и заботой о вас, </a:t>
            </a:r>
          </a:p>
          <a:p>
            <a:pPr algn="ctr"/>
            <a:r>
              <a:rPr lang="ru-RU" b="1" dirty="0"/>
              <a:t>ТСН «</a:t>
            </a:r>
            <a:r>
              <a:rPr lang="ru-RU" b="1" dirty="0" err="1"/>
              <a:t>Роял</a:t>
            </a:r>
            <a:r>
              <a:rPr lang="ru-RU" b="1" dirty="0"/>
              <a:t> Парк» и ООО «УК» Сервис Экспресс</a:t>
            </a:r>
          </a:p>
        </p:txBody>
      </p:sp>
    </p:spTree>
    <p:extLst>
      <p:ext uri="{BB962C8B-B14F-4D97-AF65-F5344CB8AC3E}">
        <p14:creationId xmlns:p14="http://schemas.microsoft.com/office/powerpoint/2010/main" val="1139642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83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ФОТО-ОТЧЕТ</vt:lpstr>
      <vt:lpstr>Ремонт распашных ворот (сварочные работы),  1 корпус</vt:lpstr>
      <vt:lpstr>Покраска полов и креплений инженерных систем в ИТП, 2 корпус.</vt:lpstr>
      <vt:lpstr>Замена напольных покрытий  в грузовых лифтах, 1 и 2 корпус.</vt:lpstr>
      <vt:lpstr>Расшивка пассажирских лифтов, 2 корпус, секция В</vt:lpstr>
      <vt:lpstr>Подпорка деревьев на 1 и 2 корпусах</vt:lpstr>
      <vt:lpstr>Пересадка спиреи на входную группу,  2 корпус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ФОТО-ОТЧЕТ</dc:title>
  <dc:creator>Диспетчер Роял-Парк</dc:creator>
  <cp:lastModifiedBy>royalparkspb@yandex.ru</cp:lastModifiedBy>
  <cp:revision>7</cp:revision>
  <dcterms:created xsi:type="dcterms:W3CDTF">2022-10-25T10:24:19Z</dcterms:created>
  <dcterms:modified xsi:type="dcterms:W3CDTF">2022-11-17T08:58:19Z</dcterms:modified>
</cp:coreProperties>
</file>